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13"/>
  </p:notesMasterIdLst>
  <p:sldIdLst>
    <p:sldId id="826" r:id="rId5"/>
    <p:sldId id="261" r:id="rId6"/>
    <p:sldId id="560" r:id="rId7"/>
    <p:sldId id="262" r:id="rId8"/>
    <p:sldId id="264" r:id="rId9"/>
    <p:sldId id="411" r:id="rId10"/>
    <p:sldId id="546" r:id="rId11"/>
    <p:sldId id="5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13" autoAdjust="0"/>
    <p:restoredTop sz="94660"/>
  </p:normalViewPr>
  <p:slideViewPr>
    <p:cSldViewPr>
      <p:cViewPr varScale="1">
        <p:scale>
          <a:sx n="83" d="100"/>
          <a:sy n="83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bageran Thiagarayah" userId="09fc3b7b-445b-4a91-82f9-9d5c2461a1df" providerId="ADAL" clId="{4E5CD895-7456-4313-9DB6-7206ADDBBDBF}"/>
    <pc:docChg chg="delSld">
      <pc:chgData name="Prabageran Thiagarayah" userId="09fc3b7b-445b-4a91-82f9-9d5c2461a1df" providerId="ADAL" clId="{4E5CD895-7456-4313-9DB6-7206ADDBBDBF}" dt="2024-03-21T03:52:23.264" v="0" actId="47"/>
      <pc:docMkLst>
        <pc:docMk/>
      </pc:docMkLst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795567659" sldId="256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07708407" sldId="267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4220060433" sldId="293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859171634" sldId="295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3627964244" sldId="297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752518087" sldId="298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831349626" sldId="300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3098857033" sldId="301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3141523534" sldId="302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990534764" sldId="306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074639515" sldId="307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411508143" sldId="308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65517940" sldId="312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982533049" sldId="314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88991157" sldId="315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296203183" sldId="316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4167378484" sldId="317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760905068" sldId="318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890753576" sldId="319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513049156" sldId="320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768768446" sldId="321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984140557" sldId="322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47910945" sldId="323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300231144" sldId="326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802797356" sldId="328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28599677" sldId="329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331415291" sldId="330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110211474" sldId="331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64799239" sldId="332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817458794" sldId="333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756849040" sldId="334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3649710054" sldId="336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796307421" sldId="337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03327512" sldId="339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899632085" sldId="365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484908750" sldId="424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3906768873" sldId="437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969781972" sldId="438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190180416" sldId="439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4020613234" sldId="440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486610587" sldId="441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800614552" sldId="442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810753645" sldId="445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4080179911" sldId="446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659532643" sldId="812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569295821" sldId="813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3218590135" sldId="814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1021777178" sldId="815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2268990682" sldId="816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324693861" sldId="817"/>
        </pc:sldMkLst>
      </pc:sldChg>
      <pc:sldChg chg="del">
        <pc:chgData name="Prabageran Thiagarayah" userId="09fc3b7b-445b-4a91-82f9-9d5c2461a1df" providerId="ADAL" clId="{4E5CD895-7456-4313-9DB6-7206ADDBBDBF}" dt="2024-03-21T03:52:23.264" v="0" actId="47"/>
        <pc:sldMkLst>
          <pc:docMk/>
          <pc:sldMk cId="81500540" sldId="8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AE345-33F3-49C3-994B-E4DF572DBFA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54CA0-9DE9-4D91-932E-80DDA0B3CC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425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6281-7CB1-4D8A-9DC6-9E17A823A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BFC56-067D-4BB5-B737-C4DFBE0C2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7048-0B3A-4EEE-9005-D35EF203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2DF4B-2963-47DB-84F7-45F73F6E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0BDFC-72EB-484B-AB0B-0B4E1AF4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480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913F-64D5-4F28-832F-981B6BFF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FABF9-F343-43FF-98D0-D7AF8D30C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2B25D-10A9-4F29-835D-7C8BA107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2DAB1-EC62-4218-9098-99591F73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43812-C2D6-4CA8-851A-7E6CFA7C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958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077FE-E30C-4F97-A362-EFF3A9DCA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07E72-9DB9-44C3-8809-C9E324BFB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94D7B-069A-49A2-B33C-4076DC49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24375-72B8-46C2-825E-17DA7631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64FCB-A406-4218-BC2A-46D2F8FC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979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DBCC-AFCF-4B29-9847-F14D253B4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AFD29-3D80-42A5-BF1B-F4977B259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66BAF-27DE-4A3A-9F22-174FB793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69B5-5EC0-43D2-85F3-15E7BF4E5FFD}" type="datetime1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3AD6C-2505-4171-935E-126A680A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7DD85-0208-46B8-991A-AA30F6EC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762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1026-6ADB-4B4E-9343-05588090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18D9A-F3EE-4DDA-8026-6AC479F3B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265CD-9C8A-46CB-97B4-807836A1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D127-23E4-43A6-87A7-B5F6958DB6B1}" type="datetime1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BA67F-DB6F-4768-BE7B-FF8353A2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4080F-48BA-4649-B87A-2A460021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5333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69EC-364B-40DA-A11B-E4305C97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7B18-2FC9-436D-A153-B128019CB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14C15-1D08-44B3-80C5-B8146349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7442-5526-4EAB-813A-232B6DEAAEF4}" type="datetime1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5B8B-4AAD-41D3-BE2D-395BB236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4EAA2-D3A1-4415-B565-5373AFD6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257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7746-B3BE-433E-8586-2F6967D2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B0E0-F726-419D-B155-EC8DB9100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79CB5-328D-454E-9328-6D7FD34BE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BA961-1420-4B79-9E11-A0815482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403-A0A8-42DC-8F62-D9E0917D1539}" type="datetime1">
              <a:rPr lang="en-MY" smtClean="0"/>
              <a:t>29/3/2024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A5DAB-8E94-475C-B8D9-76558357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41C23-87F1-4ABA-9061-2DB24705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8790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D585-4B6E-4B62-8B02-5B952B28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69DC3-26EE-4E73-A1A3-92D4BAF5E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E90DB-9686-4B4C-9BCA-3847ED6D3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4CFFE-93EA-4011-917F-935BE08B8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83678-8FD4-4071-85E2-B19F03563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29B0B-A65F-40D2-A29D-2373A6C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5135-334E-4CB8-8E57-2C2ABA0871D3}" type="datetime1">
              <a:rPr lang="en-MY" smtClean="0"/>
              <a:t>29/3/2024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BA602-E846-48C1-ABD2-6D803BF8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1B147-5B10-48C7-B486-352BE78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656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C740-7DC1-467A-9594-5C7C4524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9E417-8F32-4ABE-B794-A14E67A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78DF-4330-4360-8D7B-B60DE120CEA6}" type="datetime1">
              <a:rPr lang="en-MY" smtClean="0"/>
              <a:t>29/3/2024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C938F-75BB-4180-BF62-A3D1E86D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870B3-3F14-419D-83A6-1784769D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272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28BCF-B838-4EFD-AE65-C679FE49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BB41-B83C-49B6-9273-59C29CC0216D}" type="datetime1">
              <a:rPr lang="en-MY" smtClean="0"/>
              <a:t>29/3/2024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F9DCC-808C-4ACE-BC39-B951F573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66BDF-6D4B-43E9-ADA6-23E4622B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2045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7EB9-61D2-453D-AC48-29E910AC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AFCD-2750-4225-95F0-25E58E97C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89088-7758-460F-ADE0-32B7F15A9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96816-B1C5-4AB6-9C89-318BE81A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6277-0B99-4A95-A8BA-69EDF90483FA}" type="datetime1">
              <a:rPr lang="en-MY" smtClean="0"/>
              <a:t>29/3/2024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3D933-E8AA-4170-B76F-958BBDC9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5452B-D484-41FF-8F3D-E7F31CC1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64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22AD-F57F-4079-82BB-0E09CB4D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292D-33E2-4C8C-A706-198E31B7A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BCEC3-D408-4E15-8EB5-5F716FBB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1A759-FFD1-4F6C-90FF-99A6609D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0E493-5D5F-4332-BF9D-89CDD40A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4274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B5E4-F327-4C62-A05D-192F3258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C6D27-90EC-43CA-9758-76CF20870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90C51-579B-42CF-9C88-27B3CA825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5BA6F-3E08-4A54-B183-E9A1230F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FD19-F249-47BA-9108-BF84AAFF1838}" type="datetime1">
              <a:rPr lang="en-MY" smtClean="0"/>
              <a:t>29/3/2024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1CDE0-EE43-4895-882F-841FD7CB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397DE-BFB5-47D5-A36C-519E8B4B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2259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8904-3C03-49B5-8FEA-CA6C8DE2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48884-2AD2-40B7-BF90-B16195244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609F2-CCA7-48A4-9610-A20C9923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F1D0-AA55-4D5E-831E-73A4AB90FF66}" type="datetime1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161AC-4A79-4A38-93F3-3038208B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13469-77A2-4DC1-AFC8-2CE336CC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1397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F1316-2811-469C-8890-D542F16A1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55F8B-21CD-4F53-A9D1-1FEF5C16D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BB1C0-922A-41A9-AC8D-6B0307C4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2AFB-458E-40EC-9391-DE0D0B0CFDA0}" type="datetime1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CAFBB-5E0B-4CEC-B9F3-2481CA96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Duke Training &amp; Consultancy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BEFD4-8A3C-4AB0-A1BC-24D99EAF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967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4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6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9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28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</p:spPr>
        <p:txBody>
          <a:bodyPr anchor="t"/>
          <a:lstStyle>
            <a:lvl1pPr algn="l">
              <a:defRPr sz="50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9"/>
            <a:ext cx="10363200" cy="1500188"/>
          </a:xfrm>
        </p:spPr>
        <p:txBody>
          <a:bodyPr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84047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680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2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33618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92023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50427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408832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67236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34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00153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5"/>
            <a:ext cx="5386917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84047" indent="0">
              <a:buNone/>
              <a:defRPr sz="2533" b="1"/>
            </a:lvl2pPr>
            <a:lvl3pPr marL="1168091" indent="0">
              <a:buNone/>
              <a:defRPr sz="2267" b="1"/>
            </a:lvl3pPr>
            <a:lvl4pPr marL="1752139" indent="0">
              <a:buNone/>
              <a:defRPr sz="2000" b="1"/>
            </a:lvl4pPr>
            <a:lvl5pPr marL="2336184" indent="0">
              <a:buNone/>
              <a:defRPr sz="2000" b="1"/>
            </a:lvl5pPr>
            <a:lvl6pPr marL="2920230" indent="0">
              <a:buNone/>
              <a:defRPr sz="2000" b="1"/>
            </a:lvl6pPr>
            <a:lvl7pPr marL="3504275" indent="0">
              <a:buNone/>
              <a:defRPr sz="2000" b="1"/>
            </a:lvl7pPr>
            <a:lvl8pPr marL="4088320" indent="0">
              <a:buNone/>
              <a:defRPr sz="2000" b="1"/>
            </a:lvl8pPr>
            <a:lvl9pPr marL="467236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6"/>
            <a:ext cx="5386917" cy="3951288"/>
          </a:xfrm>
        </p:spPr>
        <p:txBody>
          <a:bodyPr/>
          <a:lstStyle>
            <a:lvl1pPr>
              <a:defRPr sz="3067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5"/>
            <a:ext cx="5389033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84047" indent="0">
              <a:buNone/>
              <a:defRPr sz="2533" b="1"/>
            </a:lvl2pPr>
            <a:lvl3pPr marL="1168091" indent="0">
              <a:buNone/>
              <a:defRPr sz="2267" b="1"/>
            </a:lvl3pPr>
            <a:lvl4pPr marL="1752139" indent="0">
              <a:buNone/>
              <a:defRPr sz="2000" b="1"/>
            </a:lvl4pPr>
            <a:lvl5pPr marL="2336184" indent="0">
              <a:buNone/>
              <a:defRPr sz="2000" b="1"/>
            </a:lvl5pPr>
            <a:lvl6pPr marL="2920230" indent="0">
              <a:buNone/>
              <a:defRPr sz="2000" b="1"/>
            </a:lvl6pPr>
            <a:lvl7pPr marL="3504275" indent="0">
              <a:buNone/>
              <a:defRPr sz="2000" b="1"/>
            </a:lvl7pPr>
            <a:lvl8pPr marL="4088320" indent="0">
              <a:buNone/>
              <a:defRPr sz="2000" b="1"/>
            </a:lvl8pPr>
            <a:lvl9pPr marL="467236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6"/>
            <a:ext cx="5389033" cy="3951288"/>
          </a:xfrm>
        </p:spPr>
        <p:txBody>
          <a:bodyPr/>
          <a:lstStyle>
            <a:lvl1pPr>
              <a:defRPr sz="3067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98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51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9D0F-6C6F-4259-A180-7581C1AA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6ADB8-5881-4132-9993-44A90888B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A691B-DB4F-4F7B-BB70-90B51EEB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A2F46-A6F3-469E-A2AA-35372305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C12A5-ADAD-4DAA-9F8F-8AECE561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91321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3" cy="1162051"/>
          </a:xfrm>
        </p:spPr>
        <p:txBody>
          <a:bodyPr anchor="b"/>
          <a:lstStyle>
            <a:lvl1pPr algn="l">
              <a:defRPr sz="25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8" cy="5853113"/>
          </a:xfrm>
        </p:spPr>
        <p:txBody>
          <a:bodyPr/>
          <a:lstStyle>
            <a:lvl1pPr>
              <a:defRPr sz="4133"/>
            </a:lvl1pPr>
            <a:lvl2pPr>
              <a:defRPr sz="3600"/>
            </a:lvl2pPr>
            <a:lvl3pPr>
              <a:defRPr sz="3067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3" cy="4691063"/>
          </a:xfrm>
        </p:spPr>
        <p:txBody>
          <a:bodyPr/>
          <a:lstStyle>
            <a:lvl1pPr marL="0" indent="0">
              <a:buNone/>
              <a:defRPr sz="1733"/>
            </a:lvl1pPr>
            <a:lvl2pPr marL="584047" indent="0">
              <a:buNone/>
              <a:defRPr sz="1600"/>
            </a:lvl2pPr>
            <a:lvl3pPr marL="1168091" indent="0">
              <a:buNone/>
              <a:defRPr sz="1200"/>
            </a:lvl3pPr>
            <a:lvl4pPr marL="1752139" indent="0">
              <a:buNone/>
              <a:defRPr sz="1067"/>
            </a:lvl4pPr>
            <a:lvl5pPr marL="2336184" indent="0">
              <a:buNone/>
              <a:defRPr sz="1067"/>
            </a:lvl5pPr>
            <a:lvl6pPr marL="2920230" indent="0">
              <a:buNone/>
              <a:defRPr sz="1067"/>
            </a:lvl6pPr>
            <a:lvl7pPr marL="3504275" indent="0">
              <a:buNone/>
              <a:defRPr sz="1067"/>
            </a:lvl7pPr>
            <a:lvl8pPr marL="4088320" indent="0">
              <a:buNone/>
              <a:defRPr sz="1067"/>
            </a:lvl8pPr>
            <a:lvl9pPr marL="4672366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2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25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133"/>
            </a:lvl1pPr>
            <a:lvl2pPr marL="584047" indent="0">
              <a:buNone/>
              <a:defRPr sz="3600"/>
            </a:lvl2pPr>
            <a:lvl3pPr marL="1168091" indent="0">
              <a:buNone/>
              <a:defRPr sz="3067"/>
            </a:lvl3pPr>
            <a:lvl4pPr marL="1752139" indent="0">
              <a:buNone/>
              <a:defRPr sz="2533"/>
            </a:lvl4pPr>
            <a:lvl5pPr marL="2336184" indent="0">
              <a:buNone/>
              <a:defRPr sz="2533"/>
            </a:lvl5pPr>
            <a:lvl6pPr marL="2920230" indent="0">
              <a:buNone/>
              <a:defRPr sz="2533"/>
            </a:lvl6pPr>
            <a:lvl7pPr marL="3504275" indent="0">
              <a:buNone/>
              <a:defRPr sz="2533"/>
            </a:lvl7pPr>
            <a:lvl8pPr marL="4088320" indent="0">
              <a:buNone/>
              <a:defRPr sz="2533"/>
            </a:lvl8pPr>
            <a:lvl9pPr marL="4672366" indent="0">
              <a:buNone/>
              <a:defRPr sz="25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7"/>
            <a:ext cx="7315200" cy="804863"/>
          </a:xfrm>
        </p:spPr>
        <p:txBody>
          <a:bodyPr/>
          <a:lstStyle>
            <a:lvl1pPr marL="0" indent="0">
              <a:buNone/>
              <a:defRPr sz="1733"/>
            </a:lvl1pPr>
            <a:lvl2pPr marL="584047" indent="0">
              <a:buNone/>
              <a:defRPr sz="1600"/>
            </a:lvl2pPr>
            <a:lvl3pPr marL="1168091" indent="0">
              <a:buNone/>
              <a:defRPr sz="1200"/>
            </a:lvl3pPr>
            <a:lvl4pPr marL="1752139" indent="0">
              <a:buNone/>
              <a:defRPr sz="1067"/>
            </a:lvl4pPr>
            <a:lvl5pPr marL="2336184" indent="0">
              <a:buNone/>
              <a:defRPr sz="1067"/>
            </a:lvl5pPr>
            <a:lvl6pPr marL="2920230" indent="0">
              <a:buNone/>
              <a:defRPr sz="1067"/>
            </a:lvl6pPr>
            <a:lvl7pPr marL="3504275" indent="0">
              <a:buNone/>
              <a:defRPr sz="1067"/>
            </a:lvl7pPr>
            <a:lvl8pPr marL="4088320" indent="0">
              <a:buNone/>
              <a:defRPr sz="1067"/>
            </a:lvl8pPr>
            <a:lvl9pPr marL="4672366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9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5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65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9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59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21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89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77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B8E4-CAED-4D9A-82BF-8C95CBF3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5DF1-2300-4EC6-AA18-FBC5E55D4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5C2F1-FE0F-4E56-9CC5-AA643B2A5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BDD61-C1F6-4C02-B3F1-D7390A45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1D247-D138-45D3-B32F-7EF4E991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FE002-8199-4035-9146-62C5A240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6046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85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03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3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8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7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3E0C-2742-4198-9E54-46E8343A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38C1-01E5-4CE3-AFD5-51544124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CFC19-E4A0-4198-9704-2EDDF2510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FEF2D-4E84-4686-BEA4-B17C53306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7EBC3-7D04-48B1-B786-8912002CE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12359-3BD1-4BBE-B948-C27B0D96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B22CA-C643-47AF-80E7-F87A53DD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85EB8-B340-4E5C-995D-6B170E60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359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403B-D055-4FED-8C31-2C40217D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B225E-FF48-4B71-92E0-56FB97EA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01023-A13E-48EB-B751-D7B44931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360D-E508-4A7A-8487-0E124749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212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6B510-3FFC-4B90-AE80-2350F293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4F67E-0E35-4F9C-8CF6-D25B6434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AA6C4-5F2F-4F50-8D4F-5646952E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341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1ED6-9695-4996-A30A-B9CA3E63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8776-7F49-4DBB-97EA-092624943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A8353-D169-4852-825E-71F16EC30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C4DB3-87A4-427C-A126-A8C00F6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2A4BC-CAF0-4832-A0E7-75AF2D61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36A1B-7885-4068-B22E-611BFC37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213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C6D0-99D0-4343-A811-2715926A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4ED39-AD8F-4E3E-A618-162663F10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7B81E-F930-49CE-AB6A-3E133714D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5DFB0-E407-4F2A-8AC2-72616703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25E05-CD3F-41FC-9408-5A544911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E1FC3-9D89-4375-A780-636F43CD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374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A819A-8EE1-4BA7-9059-02A8A260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0CA5-299C-4D1F-B7F4-0C97AD494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8108-51E8-4A58-9563-1D9FC5D2A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AF5F-6A06-4E50-B876-199372521DB8}" type="datetimeFigureOut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98C6C-650A-462C-9C8B-14EE90C7B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6BBAF-104A-471D-8566-C99E0CA07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EF94-9061-4841-855B-96BE54B6F121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301A6-A872-93B0-D4E5-232A52E0003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553200"/>
            <a:ext cx="1373188" cy="3048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MY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
Classified as Non-Business</a:t>
            </a:r>
          </a:p>
        </p:txBody>
      </p:sp>
    </p:spTree>
    <p:extLst>
      <p:ext uri="{BB962C8B-B14F-4D97-AF65-F5344CB8AC3E}">
        <p14:creationId xmlns:p14="http://schemas.microsoft.com/office/powerpoint/2010/main" val="52270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0A813-75DD-4DEF-8534-DEDDBD8B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E821-949C-4479-9AF8-107F6C3B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01642-B96C-4580-825E-C66210204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F28F-3FF8-4ADD-9590-C4D6B9F52BC5}" type="datetime1">
              <a:rPr lang="en-MY" smtClean="0"/>
              <a:t>29/3/2024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5A2E2-0B01-4E85-BE12-D9B9F9A05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/>
              <a:t>Duke Training &amp; Consultancy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605A-F1DE-4530-8479-ABF9BA7E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C2198-9CB9-473F-9682-BC51376FC728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39C7B-712D-3DD8-97B9-B981C2D2C16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553200"/>
            <a:ext cx="1373188" cy="3048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MY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
Classified as Non-Business</a:t>
            </a:r>
          </a:p>
        </p:txBody>
      </p:sp>
    </p:spTree>
    <p:extLst>
      <p:ext uri="{BB962C8B-B14F-4D97-AF65-F5344CB8AC3E}">
        <p14:creationId xmlns:p14="http://schemas.microsoft.com/office/powerpoint/2010/main" val="337144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87611" tIns="43806" rIns="87611" bIns="4380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87611" tIns="43806" rIns="87611" bIns="438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87611" tIns="43806" rIns="87611" bIns="4380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3D77-1016-4F55-A948-D8C669831D35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87611" tIns="43806" rIns="87611" bIns="4380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87611" tIns="43806" rIns="87611" bIns="4380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98783-7E57-4337-A892-497512A58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D5843-BE0B-C778-9E6F-00DB3897D2B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553200"/>
            <a:ext cx="1373188" cy="3048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MY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
Classified as Non-Business</a:t>
            </a:r>
          </a:p>
        </p:txBody>
      </p:sp>
    </p:spTree>
    <p:extLst>
      <p:ext uri="{BB962C8B-B14F-4D97-AF65-F5344CB8AC3E}">
        <p14:creationId xmlns:p14="http://schemas.microsoft.com/office/powerpoint/2010/main" val="21015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6809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034" indent="-438034" algn="l" defTabSz="1168091" rtl="0" eaLnBrk="1" latinLnBrk="0" hangingPunct="1">
        <a:spcBef>
          <a:spcPct val="20000"/>
        </a:spcBef>
        <a:buFont typeface="Arial" pitchFamily="34" charset="0"/>
        <a:buChar char="•"/>
        <a:defRPr sz="4133" kern="1200">
          <a:solidFill>
            <a:schemeClr val="tx1"/>
          </a:solidFill>
          <a:latin typeface="+mn-lt"/>
          <a:ea typeface="+mn-ea"/>
          <a:cs typeface="+mn-cs"/>
        </a:defRPr>
      </a:lvl1pPr>
      <a:lvl2pPr marL="949075" indent="-365030" algn="l" defTabSz="116809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114" indent="-292023" algn="l" defTabSz="1168091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044161" indent="-292023" algn="l" defTabSz="1168091" rtl="0" eaLnBrk="1" latinLnBrk="0" hangingPunct="1">
        <a:spcBef>
          <a:spcPct val="20000"/>
        </a:spcBef>
        <a:buFont typeface="Arial" pitchFamily="34" charset="0"/>
        <a:buChar char="–"/>
        <a:defRPr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628208" indent="-292023" algn="l" defTabSz="1168091" rtl="0" eaLnBrk="1" latinLnBrk="0" hangingPunct="1">
        <a:spcBef>
          <a:spcPct val="20000"/>
        </a:spcBef>
        <a:buFont typeface="Arial" pitchFamily="34" charset="0"/>
        <a:buChar char="»"/>
        <a:defRPr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212252" indent="-292023" algn="l" defTabSz="1168091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96298" indent="-292023" algn="l" defTabSz="1168091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380344" indent="-292023" algn="l" defTabSz="1168091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964391" indent="-292023" algn="l" defTabSz="1168091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809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84047" algn="l" defTabSz="116809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68091" algn="l" defTabSz="116809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52139" algn="l" defTabSz="116809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6184" algn="l" defTabSz="116809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920230" algn="l" defTabSz="116809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504275" algn="l" defTabSz="116809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88320" algn="l" defTabSz="116809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72366" algn="l" defTabSz="1168091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E84A-66EC-43FA-ABD9-D6E60A95E773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4477-9375-4879-9912-18C0CFFD3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5573A-0665-8C66-2BD2-9C0BE215A21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553200"/>
            <a:ext cx="1373188" cy="3048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MY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
Classified as Non-Business</a:t>
            </a:r>
          </a:p>
        </p:txBody>
      </p:sp>
    </p:spTree>
    <p:extLst>
      <p:ext uri="{BB962C8B-B14F-4D97-AF65-F5344CB8AC3E}">
        <p14:creationId xmlns:p14="http://schemas.microsoft.com/office/powerpoint/2010/main" val="253771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8121F-BAF5-02F1-C360-6057EA8F8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E296C1C-2AFE-B7DE-35E6-670BBB778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>
            <a:normAutofit/>
          </a:bodyPr>
          <a:lstStyle/>
          <a:p>
            <a:r>
              <a:rPr lang="en-US" dirty="0"/>
              <a:t>MODULE 13 – </a:t>
            </a:r>
            <a:r>
              <a:rPr lang="en-US" sz="6000" dirty="0"/>
              <a:t>Case Study </a:t>
            </a:r>
            <a:endParaRPr lang="en-M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10282-CBD0-04FE-5CD3-CB3E0A9C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Duke Training &amp; Consultancy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2E4D5-B5D8-303A-CDA6-89179A41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C2198-9CB9-473F-9682-BC51376FC728}" type="slidenum">
              <a:rPr kumimoji="0" lang="en-MY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MY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8BB1D5-93FB-67A0-CBBF-B3DF99796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92" y="116632"/>
            <a:ext cx="648072" cy="648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0FED2-72F2-2580-18A7-93EFA2EFD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744"/>
            <a:ext cx="1631504" cy="16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4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940"/>
              </p:ext>
            </p:extLst>
          </p:nvPr>
        </p:nvGraphicFramePr>
        <p:xfrm>
          <a:off x="387625" y="867558"/>
          <a:ext cx="11446563" cy="1265298"/>
        </p:xfrm>
        <a:graphic>
          <a:graphicData uri="http://schemas.openxmlformats.org/drawingml/2006/table">
            <a:tbl>
              <a:tblPr/>
              <a:tblGrid>
                <a:gridCol w="121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4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8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17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Tools 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Goals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 to improve 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Waiting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Defect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Inventory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Human/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Resources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Six Sigma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produce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1974" y="2317056"/>
            <a:ext cx="5600010" cy="823912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Description before:</a:t>
            </a:r>
          </a:p>
          <a:p>
            <a:r>
              <a:rPr lang="en-US" dirty="0"/>
              <a:t>Unused white board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172199" y="2317056"/>
            <a:ext cx="5661991" cy="823912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Description after : </a:t>
            </a:r>
          </a:p>
          <a:p>
            <a:r>
              <a:rPr lang="en-US" dirty="0"/>
              <a:t>Transform into 5s board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585" y="3224704"/>
            <a:ext cx="5600009" cy="3480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Paste picture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199" y="3253208"/>
            <a:ext cx="5661991" cy="3452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Paste picture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6" y="3224704"/>
            <a:ext cx="5585837" cy="3480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68A2CB-A61E-0A14-7005-E9952B82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7" y="3253208"/>
            <a:ext cx="5661991" cy="3470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503DF-D66C-23C6-51E1-F7D100D6D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92" y="116632"/>
            <a:ext cx="648072" cy="64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39B72-142C-FDE7-4120-A8E42E05C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744"/>
            <a:ext cx="1631504" cy="16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65637"/>
              </p:ext>
            </p:extLst>
          </p:nvPr>
        </p:nvGraphicFramePr>
        <p:xfrm>
          <a:off x="387626" y="855546"/>
          <a:ext cx="11446563" cy="1265298"/>
        </p:xfrm>
        <a:graphic>
          <a:graphicData uri="http://schemas.openxmlformats.org/drawingml/2006/table">
            <a:tbl>
              <a:tblPr/>
              <a:tblGrid>
                <a:gridCol w="121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4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8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17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Tools 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Goals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 to improve 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Waiting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Defect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Inventory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Human/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Resources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Six Sigma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produce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97566" y="2267185"/>
            <a:ext cx="5600010" cy="823912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Description before:</a:t>
            </a:r>
          </a:p>
          <a:p>
            <a:r>
              <a:rPr lang="en-US" dirty="0"/>
              <a:t>Filing w/o designated format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172198" y="2267185"/>
            <a:ext cx="5661991" cy="823912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Description after : </a:t>
            </a:r>
          </a:p>
          <a:p>
            <a:r>
              <a:rPr lang="en-US" dirty="0"/>
              <a:t>Filing with designated format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7810" y="3237438"/>
            <a:ext cx="5639766" cy="3468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Paste picture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94424" y="3237436"/>
            <a:ext cx="5639766" cy="3468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Paste picture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3237438"/>
            <a:ext cx="5639766" cy="3468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422" y="3237435"/>
            <a:ext cx="5639765" cy="3468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7F4D8-ACC8-5886-D4EF-A9098885B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92" y="116632"/>
            <a:ext cx="648072" cy="648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F4E73-0D00-D5A9-BEB3-A5F440BF76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744"/>
            <a:ext cx="1631504" cy="16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53309"/>
              </p:ext>
            </p:extLst>
          </p:nvPr>
        </p:nvGraphicFramePr>
        <p:xfrm>
          <a:off x="400879" y="867558"/>
          <a:ext cx="11446563" cy="1265298"/>
        </p:xfrm>
        <a:graphic>
          <a:graphicData uri="http://schemas.openxmlformats.org/drawingml/2006/table">
            <a:tbl>
              <a:tblPr/>
              <a:tblGrid>
                <a:gridCol w="121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4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8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17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Tools 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Goals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 to improve 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Waiting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Defect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Inventory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Human/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Resources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Six Sigma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produce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7810" y="2348880"/>
            <a:ext cx="5600010" cy="823912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Description before:</a:t>
            </a:r>
          </a:p>
          <a:p>
            <a:r>
              <a:rPr lang="en-US" dirty="0"/>
              <a:t>All mixed up in 1 drawer,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172199" y="2348880"/>
            <a:ext cx="5661991" cy="823912"/>
          </a:xfrm>
          <a:ln>
            <a:solidFill>
              <a:schemeClr val="accent6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/>
              <a:t>Description after : </a:t>
            </a:r>
          </a:p>
          <a:p>
            <a:r>
              <a:rPr lang="en-US" dirty="0"/>
              <a:t>Each drawer is designated with individual </a:t>
            </a:r>
            <a:r>
              <a:rPr lang="en-US" dirty="0" err="1"/>
              <a:t>itenary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7810" y="3284984"/>
            <a:ext cx="5639766" cy="3372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Paste picture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94424" y="3284984"/>
            <a:ext cx="5639766" cy="3420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Paste picture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3284984"/>
            <a:ext cx="5760640" cy="3420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" y="3284984"/>
            <a:ext cx="5639766" cy="3372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878686-8FAF-EEF9-0EFE-083081072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92" y="116632"/>
            <a:ext cx="648072" cy="648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14BE46-897B-6FBD-615E-398F65183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744"/>
            <a:ext cx="1631504" cy="16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4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74985"/>
              </p:ext>
            </p:extLst>
          </p:nvPr>
        </p:nvGraphicFramePr>
        <p:xfrm>
          <a:off x="400879" y="867558"/>
          <a:ext cx="11446563" cy="1265298"/>
        </p:xfrm>
        <a:graphic>
          <a:graphicData uri="http://schemas.openxmlformats.org/drawingml/2006/table">
            <a:tbl>
              <a:tblPr/>
              <a:tblGrid>
                <a:gridCol w="121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4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8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17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Tools 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Goals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 to improve 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Waiting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Defect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Inventory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Human/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Resources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Six Sigma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produce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97566" y="2317056"/>
            <a:ext cx="5600010" cy="823912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Description before:</a:t>
            </a:r>
          </a:p>
          <a:p>
            <a:r>
              <a:rPr lang="en-US" dirty="0"/>
              <a:t>Withdrawal w/o designated label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172199" y="2317056"/>
            <a:ext cx="5661991" cy="823912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Description after : </a:t>
            </a:r>
          </a:p>
          <a:p>
            <a:r>
              <a:rPr lang="en-US" dirty="0"/>
              <a:t>Withdrawal with designated label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7566" y="3356992"/>
            <a:ext cx="5600010" cy="327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Paste picture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3356992"/>
            <a:ext cx="5675242" cy="327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Paste picture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3356992"/>
            <a:ext cx="5600009" cy="3295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24" y="3356992"/>
            <a:ext cx="5684218" cy="3301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ADD4A3-8D24-2B25-A8C5-169B024C9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92" y="116632"/>
            <a:ext cx="648072" cy="64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C131A-5D48-2468-C507-010BA97B6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744"/>
            <a:ext cx="1631504" cy="16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3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DBCB1-22C4-4FCC-9DF0-2EC66B75B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7" b="144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DC0BDD-1C51-4BC7-A8BB-90E0B688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Training &amp; Consultancy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43722-92AB-45E6-A332-29BF3D2A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66C2198-9CB9-473F-9682-BC51376FC728}" type="slidenum"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DA013-D84B-CF19-34CD-E41E7587B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92" y="116632"/>
            <a:ext cx="648072" cy="648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09053-37CC-BD70-084F-A58D65BB6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744"/>
            <a:ext cx="1631504" cy="16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1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93C0E-1A8D-453F-A5EB-46A5B7800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90"/>
          <a:stretch/>
        </p:blipFill>
        <p:spPr>
          <a:xfrm>
            <a:off x="1204019" y="914400"/>
            <a:ext cx="9707761" cy="49688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220C0-0D45-4487-8B91-8525528D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Training &amp; Consultancy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3A93E-FE00-4556-AE11-1C1846AC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66C2198-9CB9-473F-9682-BC51376FC728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D6C060-F7B9-BB40-C27B-503163854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92" y="116632"/>
            <a:ext cx="648072" cy="648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5826BE-FDD6-67CC-3B8C-49C90487C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744"/>
            <a:ext cx="1631504" cy="16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6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DBCB1-22C4-4FCC-9DF0-2EC66B75B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29" b="20229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DC0BDD-1C51-4BC7-A8BB-90E0B688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Training &amp; Consultancy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43722-92AB-45E6-A332-29BF3D2A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66C2198-9CB9-473F-9682-BC51376FC728}" type="slidenum"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C78A6-1CD0-B1B4-2E3D-629895A6F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5" y="906089"/>
            <a:ext cx="648072" cy="64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BE6713-8DF4-B9F3-C1E7-B105B21B6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14373"/>
            <a:ext cx="1631504" cy="16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5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258</Words>
  <Application>Microsoft Office PowerPoint</Application>
  <PresentationFormat>Widescreen</PresentationFormat>
  <Paragraphs>129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4_Office Theme</vt:lpstr>
      <vt:lpstr>MODULE 13 – Case Study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CERTIFICATION IN  6S Lead Auditor Training Remote Online Training</dc:title>
  <dc:creator>Prabageran Thiagarayah</dc:creator>
  <cp:lastModifiedBy>nur nazurah</cp:lastModifiedBy>
  <cp:revision>10</cp:revision>
  <dcterms:created xsi:type="dcterms:W3CDTF">2021-08-26T07:50:34Z</dcterms:created>
  <dcterms:modified xsi:type="dcterms:W3CDTF">2024-03-29T02:02:08Z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e7792e-3340-442b-a7f3-d609e8b5a829_Enabled">
    <vt:lpwstr>true</vt:lpwstr>
  </property>
  <property fmtid="{D5CDD505-2E9C-101B-9397-08002B2CF9AE}" pid="3" name="MSIP_Label_21e7792e-3340-442b-a7f3-d609e8b5a829_SetDate">
    <vt:lpwstr>2024-03-21T03:34:35Z</vt:lpwstr>
  </property>
  <property fmtid="{D5CDD505-2E9C-101B-9397-08002B2CF9AE}" pid="4" name="MSIP_Label_21e7792e-3340-442b-a7f3-d609e8b5a829_Method">
    <vt:lpwstr>Privileged</vt:lpwstr>
  </property>
  <property fmtid="{D5CDD505-2E9C-101B-9397-08002B2CF9AE}" pid="5" name="MSIP_Label_21e7792e-3340-442b-a7f3-d609e8b5a829_Name">
    <vt:lpwstr>21e7792e-3340-442b-a7f3-d609e8b5a829</vt:lpwstr>
  </property>
  <property fmtid="{D5CDD505-2E9C-101B-9397-08002B2CF9AE}" pid="6" name="MSIP_Label_21e7792e-3340-442b-a7f3-d609e8b5a829_SiteId">
    <vt:lpwstr>524eb200-d02f-44fd-af53-c96d477d1930</vt:lpwstr>
  </property>
  <property fmtid="{D5CDD505-2E9C-101B-9397-08002B2CF9AE}" pid="7" name="MSIP_Label_21e7792e-3340-442b-a7f3-d609e8b5a829_ActionId">
    <vt:lpwstr>28433dcb-5ce9-4ef1-9aac-72ca7670ded3</vt:lpwstr>
  </property>
  <property fmtid="{D5CDD505-2E9C-101B-9397-08002B2CF9AE}" pid="8" name="MSIP_Label_21e7792e-3340-442b-a7f3-d609e8b5a829_ContentBits">
    <vt:lpwstr>2</vt:lpwstr>
  </property>
  <property fmtid="{D5CDD505-2E9C-101B-9397-08002B2CF9AE}" pid="9" name="ClassificationContentMarkingFooterLocations">
    <vt:lpwstr>Office Theme:8\1_Office Theme:8\2_Office Theme:8\3_Office Theme:8\4_Office Theme:8\2_Kerry Corp Pres 26_7_13:3</vt:lpwstr>
  </property>
  <property fmtid="{D5CDD505-2E9C-101B-9397-08002B2CF9AE}" pid="10" name="ClassificationContentMarkingFooterText">
    <vt:lpwstr>
Classified as Non-Business</vt:lpwstr>
  </property>
</Properties>
</file>